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503" r:id="rId4"/>
    <p:sldId id="543" r:id="rId5"/>
    <p:sldId id="544" r:id="rId6"/>
    <p:sldId id="561" r:id="rId7"/>
    <p:sldId id="581" r:id="rId8"/>
    <p:sldId id="616" r:id="rId9"/>
    <p:sldId id="617" r:id="rId10"/>
    <p:sldId id="619" r:id="rId11"/>
    <p:sldId id="621" r:id="rId12"/>
    <p:sldId id="622" r:id="rId13"/>
    <p:sldId id="623" r:id="rId14"/>
    <p:sldId id="625" r:id="rId15"/>
    <p:sldId id="546" r:id="rId16"/>
    <p:sldId id="547" r:id="rId17"/>
    <p:sldId id="628" r:id="rId18"/>
    <p:sldId id="629" r:id="rId19"/>
    <p:sldId id="630" r:id="rId20"/>
    <p:sldId id="631" r:id="rId21"/>
    <p:sldId id="633" r:id="rId22"/>
    <p:sldId id="635" r:id="rId23"/>
    <p:sldId id="636" r:id="rId24"/>
    <p:sldId id="634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5" r:id="rId34"/>
    <p:sldId id="646" r:id="rId35"/>
    <p:sldId id="647" r:id="rId36"/>
    <p:sldId id="648" r:id="rId37"/>
    <p:sldId id="649" r:id="rId38"/>
    <p:sldId id="650" r:id="rId39"/>
    <p:sldId id="651" r:id="rId40"/>
    <p:sldId id="652" r:id="rId41"/>
    <p:sldId id="653" r:id="rId42"/>
    <p:sldId id="654" r:id="rId43"/>
    <p:sldId id="559" r:id="rId44"/>
    <p:sldId id="575" r:id="rId45"/>
    <p:sldId id="56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5"/>
    <p:restoredTop sz="91860"/>
  </p:normalViewPr>
  <p:slideViewPr>
    <p:cSldViewPr snapToGrid="0" snapToObjects="1">
      <p:cViewPr varScale="1">
        <p:scale>
          <a:sx n="102" d="100"/>
          <a:sy n="102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D62FD-97B7-8641-809D-252E008EE3FF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D6955-1479-D741-8801-97711D9B3B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14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960E1-A8F9-E441-9E9C-2DE1E8185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CC7D66-9894-0846-81EF-702AC9955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F755E-9F29-C74D-8793-C0413741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8E75-3384-6643-A547-D542C2E6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8FFF2-D033-B848-9CE1-FD6609E9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9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F138E-2639-B340-9EC2-1978FC8B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B7990E-8EB7-B343-AB9F-8DDA10DCF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662D2-C9AC-044B-8D4B-34E2DC3D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FFFD9D-1308-DE45-AF79-9BB9C922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81BA2-4C15-0B4B-B9D8-1A7A2255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18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182CF9-F270-1749-B377-D5F91DE24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3FDB3F-8908-6343-B8C5-369CA82DE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1AA1DC-35A7-4041-B6A4-1B867AF3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562CB-34B4-DC45-A80C-F9E1292C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C7CC8E-227E-3344-9CFF-497548B5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9660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986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885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53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92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0624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5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488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68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C08CC-F7EC-1748-8046-152B4696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3AC1E2-C0BA-6841-B819-5E39F994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90E8C8-94B8-1B45-86D6-812960578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EF07E2-B9D9-9B42-854F-022A70B7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9DB8A-D348-504C-BF3D-F04EBB7E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839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85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118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7501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0288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119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592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492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826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815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59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E06E1-AF22-C74B-AE7F-A6E561D7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4F2DE-CC2F-E646-B6C5-1FB813E29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F56C86-529F-FB42-B81A-834CB33E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761E4-9F4B-AD49-A1BF-EB83F90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1D92EB-ADD3-3E47-8861-33F457F4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0595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8250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20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9864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10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4036E-1B78-574E-996F-20AEDFB3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7A52C-C886-3F41-B24D-9965CAFC9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E26F28-C852-6344-9F80-B6C719D1F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F03AF6-E5DA-EF45-A63C-763787C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10F0A-ED36-B548-8517-41D545CC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58F78A-6098-584E-9572-258771BF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75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930A-2DB8-0E4B-B334-BA3FCC1F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15310E-C17D-0946-B24D-D1B8091F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52EFC-C584-C645-8639-A180F1F09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DAC52D-A7CB-7B4C-95F9-F0A9094D0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EB6C56-C23B-CB4F-8F57-A2D73F92B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A4631B-194D-5542-A25C-E25FC8DB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657646-C419-7D45-8DA2-D242E564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481789-3B0F-5644-8A22-82612191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48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042EF-9545-C347-87ED-CDB7545A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AF4B38-026E-4949-9241-9B852C81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B392C1-8BFC-134C-B163-13C4593D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7EB24-077D-CA44-B7A3-EDCE8CC9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20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B01046-5969-9C40-84B4-A7DAA2DF2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4CBDD-FDE8-7440-87C2-F8093FC2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E20DEC-6C27-3D48-8151-9CC44551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43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73CE5-4F6C-D74A-A90D-8FE16203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BDF9B-4744-124B-8CB1-096B5ED2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E6AF24-72D6-B140-98AF-5C89C41EE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18677E-937B-2044-8D9C-5ACA891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404498-BE39-7F40-B369-BD34233A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983C69-852E-6E43-A03A-1EE1CBDA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67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3A196-1C8C-C648-AEFE-BD5AFD41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DE284-681D-5D4A-9189-33D955A2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40F60E-243C-0C45-95E0-6DFCBF89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BFE3DB-2424-8145-AF27-B19152E8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60F8F6-5E5F-3746-8E23-016367FB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99226-8E88-FB4A-B037-3949B070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709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5090A7-AFF4-2F46-902E-117D9FCBB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18583-248F-154E-AABA-1F760CB8F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9892E-C123-1247-9CA6-05F7F125A5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F28E56-5020-E549-A9EE-705D495D7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55EF1F-394E-D84A-9D7D-338B98B70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2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8193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EB8F8-037F-6943-B14F-7F62A99EBB6C}" type="datetimeFigureOut">
              <a:rPr kumimoji="1" lang="zh-CN" altLang="en-US" smtClean="0"/>
              <a:t>2021/11/17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1DFAD-A71D-FD49-A4FA-3B09737D4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746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947890" y="2483927"/>
            <a:ext cx="8295839" cy="7599189"/>
          </a:xfrm>
          <a:prstGeom prst="rect">
            <a:avLst/>
          </a:prstGeom>
          <a:blipFill rotWithShape="1">
            <a:blip r:embed="rId5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14" name="PA-文本 Rectangle 9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26209" y="4393691"/>
            <a:ext cx="5739201" cy="36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158" spc="3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分享人：</a:t>
            </a:r>
            <a:r>
              <a:rPr lang="zh-CN" altLang="en-US" sz="2158" spc="36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李嘉骐</a:t>
            </a:r>
            <a:endParaRPr lang="zh-CN" altLang="en-US" sz="2158" spc="3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671957-62F9-DE45-9186-3ABBF2E6D9F5}"/>
              </a:ext>
            </a:extLst>
          </p:cNvPr>
          <p:cNvSpPr txBox="1"/>
          <p:nvPr/>
        </p:nvSpPr>
        <p:spPr>
          <a:xfrm>
            <a:off x="1500058" y="571384"/>
            <a:ext cx="9191501" cy="162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 Learning Theory</a:t>
            </a:r>
            <a:br>
              <a:rPr kumimoji="1"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4000" b="1" dirty="0">
                <a:latin typeface="Weibei SC" panose="03000800000000000000" pitchFamily="66" charset="-128"/>
                <a:ea typeface="Weibei SC" panose="03000800000000000000" pitchFamily="66" charset="-128"/>
              </a:rPr>
              <a:t>第三讲 卷积神经网络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32E2C7-8C06-3640-B5CB-CDAA54144714}"/>
              </a:ext>
            </a:extLst>
          </p:cNvPr>
          <p:cNvSpPr txBox="1"/>
          <p:nvPr/>
        </p:nvSpPr>
        <p:spPr>
          <a:xfrm>
            <a:off x="1500058" y="4296806"/>
            <a:ext cx="919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分享人：刘洋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步长和零填充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ECC176-379D-6D45-BBEE-D1F6C03B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90750"/>
            <a:ext cx="838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步长和零填充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1129CA-CC09-F44E-8CA8-F18B9B02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400300"/>
            <a:ext cx="9283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步长和零填充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63525-9148-5847-A092-C1DF68E3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7" y="1126574"/>
            <a:ext cx="7505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卷积神经网络</a:t>
            </a:r>
          </a:p>
        </p:txBody>
      </p:sp>
    </p:spTree>
    <p:extLst>
      <p:ext uri="{BB962C8B-B14F-4D97-AF65-F5344CB8AC3E}">
        <p14:creationId xmlns:p14="http://schemas.microsoft.com/office/powerpoint/2010/main" val="369888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第三部分：卷积神经网络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5FA4E7-4347-104B-9EC2-73B392B8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2240656"/>
            <a:ext cx="9448800" cy="495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EBE2C7-8A2C-4B43-9C4D-7C3D39C2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09" y="2735956"/>
            <a:ext cx="6350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3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276777-DF64-C146-8369-FB19E752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91" y="736269"/>
            <a:ext cx="7340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8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步长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D8F6FF-A1DA-AE41-9042-4E16CFAD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46" y="1126574"/>
            <a:ext cx="95631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9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C59A89-49C7-C04D-98FA-9AD8D6C4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73200"/>
            <a:ext cx="9626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1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填充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A229DE-84C2-5445-9CCF-A985F3BC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03" y="1270659"/>
            <a:ext cx="9753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AF04E-FA70-5242-9C1A-43B522AC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02" y="1126574"/>
            <a:ext cx="9118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10388" y="1552777"/>
            <a:ext cx="4778330" cy="4378042"/>
          </a:xfrm>
          <a:prstGeom prst="rect">
            <a:avLst/>
          </a:prstGeom>
          <a:blipFill rotWithShape="1">
            <a:blip r:embed="rId7">
              <a:alphaModFix amt="71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19"/>
          </a:p>
        </p:txBody>
      </p:sp>
      <p:sp>
        <p:nvSpPr>
          <p:cNvPr id="2" name="PA-装饰 矩形 1"/>
          <p:cNvSpPr/>
          <p:nvPr>
            <p:custDataLst>
              <p:tags r:id="rId2"/>
            </p:custDataLst>
          </p:nvPr>
        </p:nvSpPr>
        <p:spPr>
          <a:xfrm>
            <a:off x="6416536" y="885469"/>
            <a:ext cx="4549159" cy="5439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25" tIns="41113" rIns="82225" bIns="41113" rtlCol="0" anchor="ctr"/>
          <a:lstStyle/>
          <a:p>
            <a:pPr algn="ctr"/>
            <a:endParaRPr lang="zh-CN" altLang="en-US" sz="1619"/>
          </a:p>
        </p:txBody>
      </p:sp>
      <p:sp>
        <p:nvSpPr>
          <p:cNvPr id="8" name="PA-文本 Rectangle 97">
            <a:extLst>
              <a:ext uri="{FF2B5EF4-FFF2-40B4-BE49-F238E27FC236}">
                <a16:creationId xmlns:a16="http://schemas.microsoft.com/office/drawing/2014/main" id="{CD449A9C-7DE6-314A-9040-0B4566B805F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10892" y="2628277"/>
            <a:ext cx="3560445" cy="210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</a:p>
          <a:p>
            <a:pPr lvl="0">
              <a:lnSpc>
                <a:spcPct val="200000"/>
              </a:lnSpc>
            </a:pPr>
            <a:r>
              <a:rPr lang="en-US" altLang="zh-CN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en-US" altLang="zh-CN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装饰 PA-任意多边形 16">
            <a:extLst>
              <a:ext uri="{FF2B5EF4-FFF2-40B4-BE49-F238E27FC236}">
                <a16:creationId xmlns:a16="http://schemas.microsoft.com/office/drawing/2014/main" id="{C3E29DFC-F5F2-CB4B-8326-53B8D2EEC023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812515" y="1205707"/>
            <a:ext cx="1757200" cy="931851"/>
          </a:xfrm>
          <a:custGeom>
            <a:avLst/>
            <a:gdLst/>
            <a:ahLst/>
            <a:cxnLst/>
            <a:rect l="l" t="t" r="r" b="b"/>
            <a:pathLst>
              <a:path w="1314510" h="829619">
                <a:moveTo>
                  <a:pt x="241269" y="704548"/>
                </a:moveTo>
                <a:cubicBezTo>
                  <a:pt x="227456" y="704548"/>
                  <a:pt x="216552" y="709278"/>
                  <a:pt x="208557" y="718737"/>
                </a:cubicBezTo>
                <a:cubicBezTo>
                  <a:pt x="200562" y="728197"/>
                  <a:pt x="196565" y="741173"/>
                  <a:pt x="196565" y="757665"/>
                </a:cubicBezTo>
                <a:cubicBezTo>
                  <a:pt x="196565" y="773655"/>
                  <a:pt x="200604" y="786254"/>
                  <a:pt x="208683" y="795463"/>
                </a:cubicBezTo>
                <a:cubicBezTo>
                  <a:pt x="216761" y="804672"/>
                  <a:pt x="227623" y="809276"/>
                  <a:pt x="241269" y="809276"/>
                </a:cubicBezTo>
                <a:cubicBezTo>
                  <a:pt x="255333" y="809276"/>
                  <a:pt x="266049" y="804776"/>
                  <a:pt x="273416" y="795777"/>
                </a:cubicBezTo>
                <a:cubicBezTo>
                  <a:pt x="280783" y="786777"/>
                  <a:pt x="284467" y="773864"/>
                  <a:pt x="284467" y="757037"/>
                </a:cubicBezTo>
                <a:cubicBezTo>
                  <a:pt x="284467" y="740127"/>
                  <a:pt x="280783" y="727151"/>
                  <a:pt x="273416" y="718110"/>
                </a:cubicBezTo>
                <a:cubicBezTo>
                  <a:pt x="266049" y="709068"/>
                  <a:pt x="255333" y="704548"/>
                  <a:pt x="241269" y="704548"/>
                </a:cubicBezTo>
                <a:close/>
                <a:moveTo>
                  <a:pt x="769018" y="704045"/>
                </a:moveTo>
                <a:cubicBezTo>
                  <a:pt x="759223" y="704045"/>
                  <a:pt x="750747" y="707687"/>
                  <a:pt x="743589" y="714970"/>
                </a:cubicBezTo>
                <a:cubicBezTo>
                  <a:pt x="736432" y="722253"/>
                  <a:pt x="731932" y="731755"/>
                  <a:pt x="730090" y="743475"/>
                </a:cubicBezTo>
                <a:lnTo>
                  <a:pt x="802672" y="743475"/>
                </a:lnTo>
                <a:cubicBezTo>
                  <a:pt x="802588" y="730918"/>
                  <a:pt x="799616" y="721207"/>
                  <a:pt x="793756" y="714342"/>
                </a:cubicBezTo>
                <a:cubicBezTo>
                  <a:pt x="787896" y="707478"/>
                  <a:pt x="779650" y="704045"/>
                  <a:pt x="769018" y="704045"/>
                </a:cubicBezTo>
                <a:close/>
                <a:moveTo>
                  <a:pt x="1274955" y="684205"/>
                </a:moveTo>
                <a:cubicBezTo>
                  <a:pt x="1286759" y="684205"/>
                  <a:pt x="1297725" y="686256"/>
                  <a:pt x="1307855" y="690358"/>
                </a:cubicBezTo>
                <a:lnTo>
                  <a:pt x="1307855" y="714091"/>
                </a:lnTo>
                <a:cubicBezTo>
                  <a:pt x="1297474" y="707394"/>
                  <a:pt x="1285712" y="704045"/>
                  <a:pt x="1272569" y="704045"/>
                </a:cubicBezTo>
                <a:cubicBezTo>
                  <a:pt x="1264700" y="704045"/>
                  <a:pt x="1258295" y="705761"/>
                  <a:pt x="1253356" y="709194"/>
                </a:cubicBezTo>
                <a:cubicBezTo>
                  <a:pt x="1248417" y="712626"/>
                  <a:pt x="1245947" y="717147"/>
                  <a:pt x="1245947" y="722756"/>
                </a:cubicBezTo>
                <a:cubicBezTo>
                  <a:pt x="1245947" y="728281"/>
                  <a:pt x="1247726" y="732592"/>
                  <a:pt x="1251284" y="735690"/>
                </a:cubicBezTo>
                <a:cubicBezTo>
                  <a:pt x="1254842" y="738787"/>
                  <a:pt x="1262732" y="742764"/>
                  <a:pt x="1274955" y="747619"/>
                </a:cubicBezTo>
                <a:cubicBezTo>
                  <a:pt x="1290442" y="753396"/>
                  <a:pt x="1300907" y="759381"/>
                  <a:pt x="1306348" y="765576"/>
                </a:cubicBezTo>
                <a:cubicBezTo>
                  <a:pt x="1311790" y="771771"/>
                  <a:pt x="1314510" y="779431"/>
                  <a:pt x="1314510" y="788556"/>
                </a:cubicBezTo>
                <a:cubicBezTo>
                  <a:pt x="1314510" y="801281"/>
                  <a:pt x="1309299" y="811306"/>
                  <a:pt x="1298876" y="818631"/>
                </a:cubicBezTo>
                <a:cubicBezTo>
                  <a:pt x="1288454" y="825956"/>
                  <a:pt x="1274955" y="829619"/>
                  <a:pt x="1258379" y="829619"/>
                </a:cubicBezTo>
                <a:cubicBezTo>
                  <a:pt x="1243980" y="829619"/>
                  <a:pt x="1231422" y="826898"/>
                  <a:pt x="1220707" y="821457"/>
                </a:cubicBezTo>
                <a:lnTo>
                  <a:pt x="1220707" y="796342"/>
                </a:lnTo>
                <a:cubicBezTo>
                  <a:pt x="1233097" y="805300"/>
                  <a:pt x="1246450" y="809778"/>
                  <a:pt x="1260765" y="809778"/>
                </a:cubicBezTo>
                <a:cubicBezTo>
                  <a:pt x="1279936" y="809778"/>
                  <a:pt x="1289521" y="803500"/>
                  <a:pt x="1289521" y="790942"/>
                </a:cubicBezTo>
                <a:cubicBezTo>
                  <a:pt x="1289521" y="785584"/>
                  <a:pt x="1287428" y="781168"/>
                  <a:pt x="1283242" y="777694"/>
                </a:cubicBezTo>
                <a:cubicBezTo>
                  <a:pt x="1279057" y="774220"/>
                  <a:pt x="1270560" y="770097"/>
                  <a:pt x="1257751" y="765325"/>
                </a:cubicBezTo>
                <a:cubicBezTo>
                  <a:pt x="1242347" y="759130"/>
                  <a:pt x="1232343" y="752998"/>
                  <a:pt x="1227739" y="746929"/>
                </a:cubicBezTo>
                <a:cubicBezTo>
                  <a:pt x="1223135" y="740859"/>
                  <a:pt x="1220832" y="733513"/>
                  <a:pt x="1220832" y="724891"/>
                </a:cubicBezTo>
                <a:cubicBezTo>
                  <a:pt x="1220832" y="712584"/>
                  <a:pt x="1226044" y="702727"/>
                  <a:pt x="1236466" y="695318"/>
                </a:cubicBezTo>
                <a:cubicBezTo>
                  <a:pt x="1246889" y="687909"/>
                  <a:pt x="1259718" y="684205"/>
                  <a:pt x="1274955" y="684205"/>
                </a:cubicBezTo>
                <a:close/>
                <a:moveTo>
                  <a:pt x="965815" y="684205"/>
                </a:moveTo>
                <a:cubicBezTo>
                  <a:pt x="981052" y="684205"/>
                  <a:pt x="992646" y="689081"/>
                  <a:pt x="1000599" y="698834"/>
                </a:cubicBezTo>
                <a:cubicBezTo>
                  <a:pt x="1008552" y="708587"/>
                  <a:pt x="1012529" y="722798"/>
                  <a:pt x="1012529" y="741466"/>
                </a:cubicBezTo>
                <a:lnTo>
                  <a:pt x="1012529" y="826354"/>
                </a:lnTo>
                <a:lnTo>
                  <a:pt x="988042" y="826354"/>
                </a:lnTo>
                <a:lnTo>
                  <a:pt x="988042" y="747368"/>
                </a:lnTo>
                <a:cubicBezTo>
                  <a:pt x="988042" y="718821"/>
                  <a:pt x="977619" y="704548"/>
                  <a:pt x="956774" y="704548"/>
                </a:cubicBezTo>
                <a:cubicBezTo>
                  <a:pt x="945975" y="704548"/>
                  <a:pt x="937101" y="708566"/>
                  <a:pt x="930152" y="716603"/>
                </a:cubicBezTo>
                <a:cubicBezTo>
                  <a:pt x="923204" y="724639"/>
                  <a:pt x="919730" y="734811"/>
                  <a:pt x="919730" y="747117"/>
                </a:cubicBezTo>
                <a:lnTo>
                  <a:pt x="919730" y="826354"/>
                </a:lnTo>
                <a:lnTo>
                  <a:pt x="895117" y="826354"/>
                </a:lnTo>
                <a:lnTo>
                  <a:pt x="895117" y="687470"/>
                </a:lnTo>
                <a:lnTo>
                  <a:pt x="919730" y="687470"/>
                </a:lnTo>
                <a:lnTo>
                  <a:pt x="919730" y="710450"/>
                </a:lnTo>
                <a:lnTo>
                  <a:pt x="920232" y="710450"/>
                </a:lnTo>
                <a:cubicBezTo>
                  <a:pt x="930697" y="692953"/>
                  <a:pt x="945891" y="684205"/>
                  <a:pt x="965815" y="684205"/>
                </a:cubicBezTo>
                <a:close/>
                <a:moveTo>
                  <a:pt x="769395" y="684205"/>
                </a:moveTo>
                <a:cubicBezTo>
                  <a:pt x="787561" y="684205"/>
                  <a:pt x="801751" y="690044"/>
                  <a:pt x="811964" y="701722"/>
                </a:cubicBezTo>
                <a:cubicBezTo>
                  <a:pt x="822178" y="713401"/>
                  <a:pt x="827284" y="729746"/>
                  <a:pt x="827284" y="750759"/>
                </a:cubicBezTo>
                <a:lnTo>
                  <a:pt x="827284" y="763191"/>
                </a:lnTo>
                <a:lnTo>
                  <a:pt x="730090" y="763191"/>
                </a:lnTo>
                <a:cubicBezTo>
                  <a:pt x="730509" y="778008"/>
                  <a:pt x="734569" y="789456"/>
                  <a:pt x="742271" y="797535"/>
                </a:cubicBezTo>
                <a:cubicBezTo>
                  <a:pt x="749973" y="805613"/>
                  <a:pt x="760730" y="809653"/>
                  <a:pt x="774543" y="809653"/>
                </a:cubicBezTo>
                <a:cubicBezTo>
                  <a:pt x="790114" y="809653"/>
                  <a:pt x="804388" y="804672"/>
                  <a:pt x="817364" y="794710"/>
                </a:cubicBezTo>
                <a:lnTo>
                  <a:pt x="817364" y="816685"/>
                </a:lnTo>
                <a:cubicBezTo>
                  <a:pt x="805142" y="825308"/>
                  <a:pt x="788942" y="829619"/>
                  <a:pt x="768767" y="829619"/>
                </a:cubicBezTo>
                <a:cubicBezTo>
                  <a:pt x="748675" y="829619"/>
                  <a:pt x="732999" y="823257"/>
                  <a:pt x="721740" y="810532"/>
                </a:cubicBezTo>
                <a:cubicBezTo>
                  <a:pt x="710480" y="797807"/>
                  <a:pt x="704850" y="780143"/>
                  <a:pt x="704850" y="757540"/>
                </a:cubicBezTo>
                <a:cubicBezTo>
                  <a:pt x="704850" y="736276"/>
                  <a:pt x="711024" y="718737"/>
                  <a:pt x="723372" y="704924"/>
                </a:cubicBezTo>
                <a:cubicBezTo>
                  <a:pt x="735720" y="691111"/>
                  <a:pt x="751061" y="684205"/>
                  <a:pt x="769395" y="684205"/>
                </a:cubicBezTo>
                <a:close/>
                <a:moveTo>
                  <a:pt x="451465" y="684205"/>
                </a:moveTo>
                <a:cubicBezTo>
                  <a:pt x="466702" y="684205"/>
                  <a:pt x="478296" y="689081"/>
                  <a:pt x="486249" y="698834"/>
                </a:cubicBezTo>
                <a:cubicBezTo>
                  <a:pt x="494202" y="708587"/>
                  <a:pt x="498179" y="722798"/>
                  <a:pt x="498179" y="741466"/>
                </a:cubicBezTo>
                <a:lnTo>
                  <a:pt x="498179" y="826354"/>
                </a:lnTo>
                <a:lnTo>
                  <a:pt x="473692" y="826354"/>
                </a:lnTo>
                <a:lnTo>
                  <a:pt x="473692" y="747368"/>
                </a:lnTo>
                <a:cubicBezTo>
                  <a:pt x="473692" y="718821"/>
                  <a:pt x="463269" y="704548"/>
                  <a:pt x="442424" y="704548"/>
                </a:cubicBezTo>
                <a:cubicBezTo>
                  <a:pt x="431625" y="704548"/>
                  <a:pt x="422751" y="708566"/>
                  <a:pt x="415802" y="716603"/>
                </a:cubicBezTo>
                <a:cubicBezTo>
                  <a:pt x="408854" y="724639"/>
                  <a:pt x="405380" y="734811"/>
                  <a:pt x="405380" y="747117"/>
                </a:cubicBezTo>
                <a:lnTo>
                  <a:pt x="405380" y="826354"/>
                </a:lnTo>
                <a:lnTo>
                  <a:pt x="380768" y="826354"/>
                </a:lnTo>
                <a:lnTo>
                  <a:pt x="380768" y="687470"/>
                </a:lnTo>
                <a:lnTo>
                  <a:pt x="405380" y="687470"/>
                </a:lnTo>
                <a:lnTo>
                  <a:pt x="405380" y="710450"/>
                </a:lnTo>
                <a:lnTo>
                  <a:pt x="405882" y="710450"/>
                </a:lnTo>
                <a:cubicBezTo>
                  <a:pt x="416347" y="692953"/>
                  <a:pt x="431541" y="684205"/>
                  <a:pt x="451465" y="684205"/>
                </a:cubicBezTo>
                <a:close/>
                <a:moveTo>
                  <a:pt x="242776" y="684205"/>
                </a:moveTo>
                <a:cubicBezTo>
                  <a:pt x="263621" y="684205"/>
                  <a:pt x="279967" y="690588"/>
                  <a:pt x="291813" y="703355"/>
                </a:cubicBezTo>
                <a:cubicBezTo>
                  <a:pt x="303658" y="716121"/>
                  <a:pt x="309581" y="733764"/>
                  <a:pt x="309581" y="756284"/>
                </a:cubicBezTo>
                <a:cubicBezTo>
                  <a:pt x="309581" y="778217"/>
                  <a:pt x="303261" y="795923"/>
                  <a:pt x="290620" y="809402"/>
                </a:cubicBezTo>
                <a:cubicBezTo>
                  <a:pt x="277979" y="822880"/>
                  <a:pt x="261026" y="829619"/>
                  <a:pt x="239762" y="829619"/>
                </a:cubicBezTo>
                <a:cubicBezTo>
                  <a:pt x="219001" y="829619"/>
                  <a:pt x="202425" y="823089"/>
                  <a:pt x="190035" y="810030"/>
                </a:cubicBezTo>
                <a:cubicBezTo>
                  <a:pt x="177645" y="796970"/>
                  <a:pt x="171450" y="779766"/>
                  <a:pt x="171450" y="758419"/>
                </a:cubicBezTo>
                <a:cubicBezTo>
                  <a:pt x="171450" y="735481"/>
                  <a:pt x="177854" y="717377"/>
                  <a:pt x="190663" y="704108"/>
                </a:cubicBezTo>
                <a:cubicBezTo>
                  <a:pt x="203471" y="690839"/>
                  <a:pt x="220843" y="684205"/>
                  <a:pt x="242776" y="684205"/>
                </a:cubicBezTo>
                <a:close/>
                <a:moveTo>
                  <a:pt x="72707" y="684205"/>
                </a:moveTo>
                <a:cubicBezTo>
                  <a:pt x="85432" y="684205"/>
                  <a:pt x="96315" y="686465"/>
                  <a:pt x="105357" y="690986"/>
                </a:cubicBezTo>
                <a:lnTo>
                  <a:pt x="105357" y="715347"/>
                </a:lnTo>
                <a:cubicBezTo>
                  <a:pt x="95562" y="708147"/>
                  <a:pt x="84679" y="704548"/>
                  <a:pt x="72707" y="704548"/>
                </a:cubicBezTo>
                <a:cubicBezTo>
                  <a:pt x="58643" y="704548"/>
                  <a:pt x="47195" y="709424"/>
                  <a:pt x="38363" y="719177"/>
                </a:cubicBezTo>
                <a:cubicBezTo>
                  <a:pt x="29531" y="728930"/>
                  <a:pt x="25115" y="741927"/>
                  <a:pt x="25115" y="758168"/>
                </a:cubicBezTo>
                <a:cubicBezTo>
                  <a:pt x="25115" y="774157"/>
                  <a:pt x="29280" y="786673"/>
                  <a:pt x="37610" y="795714"/>
                </a:cubicBezTo>
                <a:cubicBezTo>
                  <a:pt x="45939" y="804755"/>
                  <a:pt x="57178" y="809276"/>
                  <a:pt x="71326" y="809276"/>
                </a:cubicBezTo>
                <a:cubicBezTo>
                  <a:pt x="83297" y="809276"/>
                  <a:pt x="94599" y="805341"/>
                  <a:pt x="105231" y="797472"/>
                </a:cubicBezTo>
                <a:lnTo>
                  <a:pt x="105231" y="820075"/>
                </a:lnTo>
                <a:cubicBezTo>
                  <a:pt x="94599" y="826438"/>
                  <a:pt x="81791" y="829619"/>
                  <a:pt x="66805" y="829619"/>
                </a:cubicBezTo>
                <a:cubicBezTo>
                  <a:pt x="46714" y="829619"/>
                  <a:pt x="30556" y="823173"/>
                  <a:pt x="18334" y="810281"/>
                </a:cubicBezTo>
                <a:cubicBezTo>
                  <a:pt x="6111" y="797388"/>
                  <a:pt x="0" y="780687"/>
                  <a:pt x="0" y="760177"/>
                </a:cubicBezTo>
                <a:cubicBezTo>
                  <a:pt x="0" y="737406"/>
                  <a:pt x="6593" y="719051"/>
                  <a:pt x="19778" y="705113"/>
                </a:cubicBezTo>
                <a:cubicBezTo>
                  <a:pt x="32963" y="691174"/>
                  <a:pt x="50606" y="684205"/>
                  <a:pt x="72707" y="684205"/>
                </a:cubicBezTo>
                <a:close/>
                <a:moveTo>
                  <a:pt x="1127289" y="646281"/>
                </a:moveTo>
                <a:lnTo>
                  <a:pt x="1127289" y="687470"/>
                </a:lnTo>
                <a:lnTo>
                  <a:pt x="1161822" y="687470"/>
                </a:lnTo>
                <a:lnTo>
                  <a:pt x="1161822" y="707812"/>
                </a:lnTo>
                <a:lnTo>
                  <a:pt x="1127289" y="707812"/>
                </a:lnTo>
                <a:lnTo>
                  <a:pt x="1127289" y="783659"/>
                </a:lnTo>
                <a:cubicBezTo>
                  <a:pt x="1127289" y="792784"/>
                  <a:pt x="1128838" y="799314"/>
                  <a:pt x="1131936" y="803249"/>
                </a:cubicBezTo>
                <a:cubicBezTo>
                  <a:pt x="1135033" y="807183"/>
                  <a:pt x="1140182" y="809150"/>
                  <a:pt x="1147381" y="809150"/>
                </a:cubicBezTo>
                <a:cubicBezTo>
                  <a:pt x="1152906" y="809150"/>
                  <a:pt x="1157720" y="807602"/>
                  <a:pt x="1161822" y="804504"/>
                </a:cubicBezTo>
                <a:lnTo>
                  <a:pt x="1161822" y="824973"/>
                </a:lnTo>
                <a:cubicBezTo>
                  <a:pt x="1156464" y="827903"/>
                  <a:pt x="1149223" y="829368"/>
                  <a:pt x="1140098" y="829368"/>
                </a:cubicBezTo>
                <a:cubicBezTo>
                  <a:pt x="1115234" y="829368"/>
                  <a:pt x="1102802" y="815597"/>
                  <a:pt x="1102802" y="788054"/>
                </a:cubicBezTo>
                <a:lnTo>
                  <a:pt x="1102802" y="707812"/>
                </a:lnTo>
                <a:lnTo>
                  <a:pt x="1078943" y="707812"/>
                </a:lnTo>
                <a:lnTo>
                  <a:pt x="1078943" y="687470"/>
                </a:lnTo>
                <a:lnTo>
                  <a:pt x="1102802" y="687470"/>
                </a:lnTo>
                <a:lnTo>
                  <a:pt x="1102802" y="654067"/>
                </a:lnTo>
                <a:close/>
                <a:moveTo>
                  <a:pt x="612939" y="646281"/>
                </a:moveTo>
                <a:lnTo>
                  <a:pt x="612939" y="687470"/>
                </a:lnTo>
                <a:lnTo>
                  <a:pt x="647472" y="687470"/>
                </a:lnTo>
                <a:lnTo>
                  <a:pt x="647472" y="707812"/>
                </a:lnTo>
                <a:lnTo>
                  <a:pt x="612939" y="707812"/>
                </a:lnTo>
                <a:lnTo>
                  <a:pt x="612939" y="783659"/>
                </a:lnTo>
                <a:cubicBezTo>
                  <a:pt x="612939" y="792784"/>
                  <a:pt x="614488" y="799314"/>
                  <a:pt x="617586" y="803249"/>
                </a:cubicBezTo>
                <a:cubicBezTo>
                  <a:pt x="620683" y="807183"/>
                  <a:pt x="625832" y="809150"/>
                  <a:pt x="633031" y="809150"/>
                </a:cubicBezTo>
                <a:cubicBezTo>
                  <a:pt x="638556" y="809150"/>
                  <a:pt x="643370" y="807602"/>
                  <a:pt x="647472" y="804504"/>
                </a:cubicBezTo>
                <a:lnTo>
                  <a:pt x="647472" y="824973"/>
                </a:lnTo>
                <a:cubicBezTo>
                  <a:pt x="642114" y="827903"/>
                  <a:pt x="634873" y="829368"/>
                  <a:pt x="625748" y="829368"/>
                </a:cubicBezTo>
                <a:cubicBezTo>
                  <a:pt x="600884" y="829368"/>
                  <a:pt x="588452" y="815597"/>
                  <a:pt x="588452" y="788054"/>
                </a:cubicBezTo>
                <a:lnTo>
                  <a:pt x="588452" y="707812"/>
                </a:lnTo>
                <a:lnTo>
                  <a:pt x="564593" y="707812"/>
                </a:lnTo>
                <a:lnTo>
                  <a:pt x="564593" y="687470"/>
                </a:lnTo>
                <a:lnTo>
                  <a:pt x="588452" y="687470"/>
                </a:lnTo>
                <a:lnTo>
                  <a:pt x="588452" y="654067"/>
                </a:lnTo>
                <a:close/>
                <a:moveTo>
                  <a:pt x="215731" y="345197"/>
                </a:moveTo>
                <a:lnTo>
                  <a:pt x="215731" y="408859"/>
                </a:lnTo>
                <a:lnTo>
                  <a:pt x="492328" y="408859"/>
                </a:lnTo>
                <a:lnTo>
                  <a:pt x="492328" y="345197"/>
                </a:lnTo>
                <a:close/>
                <a:moveTo>
                  <a:pt x="993070" y="262877"/>
                </a:moveTo>
                <a:lnTo>
                  <a:pt x="993070" y="285378"/>
                </a:lnTo>
                <a:cubicBezTo>
                  <a:pt x="1006973" y="305135"/>
                  <a:pt x="1022888" y="322879"/>
                  <a:pt x="1040816" y="338612"/>
                </a:cubicBezTo>
                <a:cubicBezTo>
                  <a:pt x="1071548" y="317391"/>
                  <a:pt x="1102282" y="292146"/>
                  <a:pt x="1133014" y="262877"/>
                </a:cubicBezTo>
                <a:close/>
                <a:moveTo>
                  <a:pt x="782878" y="262877"/>
                </a:moveTo>
                <a:cubicBezTo>
                  <a:pt x="805196" y="279341"/>
                  <a:pt x="829526" y="298366"/>
                  <a:pt x="855869" y="319952"/>
                </a:cubicBezTo>
                <a:lnTo>
                  <a:pt x="810867" y="368796"/>
                </a:lnTo>
                <a:cubicBezTo>
                  <a:pt x="848551" y="351234"/>
                  <a:pt x="884223" y="333307"/>
                  <a:pt x="917883" y="315013"/>
                </a:cubicBezTo>
                <a:lnTo>
                  <a:pt x="917883" y="262877"/>
                </a:lnTo>
                <a:close/>
                <a:moveTo>
                  <a:pt x="215731" y="214582"/>
                </a:moveTo>
                <a:lnTo>
                  <a:pt x="215731" y="274951"/>
                </a:lnTo>
                <a:lnTo>
                  <a:pt x="492328" y="274951"/>
                </a:lnTo>
                <a:lnTo>
                  <a:pt x="492328" y="214582"/>
                </a:lnTo>
                <a:close/>
                <a:moveTo>
                  <a:pt x="215731" y="83967"/>
                </a:moveTo>
                <a:lnTo>
                  <a:pt x="215731" y="144335"/>
                </a:lnTo>
                <a:lnTo>
                  <a:pt x="492328" y="144335"/>
                </a:lnTo>
                <a:lnTo>
                  <a:pt x="492328" y="83967"/>
                </a:lnTo>
                <a:close/>
                <a:moveTo>
                  <a:pt x="137801" y="11525"/>
                </a:moveTo>
                <a:lnTo>
                  <a:pt x="570258" y="11525"/>
                </a:lnTo>
                <a:lnTo>
                  <a:pt x="570258" y="518619"/>
                </a:lnTo>
                <a:lnTo>
                  <a:pt x="492328" y="518619"/>
                </a:lnTo>
                <a:lnTo>
                  <a:pt x="492328" y="481301"/>
                </a:lnTo>
                <a:lnTo>
                  <a:pt x="215731" y="481301"/>
                </a:lnTo>
                <a:lnTo>
                  <a:pt x="215731" y="518619"/>
                </a:lnTo>
                <a:lnTo>
                  <a:pt x="137801" y="518619"/>
                </a:lnTo>
                <a:close/>
                <a:moveTo>
                  <a:pt x="729095" y="0"/>
                </a:moveTo>
                <a:lnTo>
                  <a:pt x="1149479" y="0"/>
                </a:lnTo>
                <a:lnTo>
                  <a:pt x="1149479" y="198667"/>
                </a:lnTo>
                <a:lnTo>
                  <a:pt x="1225762" y="198667"/>
                </a:lnTo>
                <a:lnTo>
                  <a:pt x="1225762" y="262877"/>
                </a:lnTo>
                <a:lnTo>
                  <a:pt x="1139051" y="262877"/>
                </a:lnTo>
                <a:lnTo>
                  <a:pt x="1190090" y="316111"/>
                </a:lnTo>
                <a:cubicBezTo>
                  <a:pt x="1157528" y="337697"/>
                  <a:pt x="1126612" y="358917"/>
                  <a:pt x="1097342" y="379772"/>
                </a:cubicBezTo>
                <a:cubicBezTo>
                  <a:pt x="1134661" y="401724"/>
                  <a:pt x="1177834" y="418737"/>
                  <a:pt x="1226860" y="430811"/>
                </a:cubicBezTo>
                <a:cubicBezTo>
                  <a:pt x="1204908" y="460080"/>
                  <a:pt x="1188626" y="482947"/>
                  <a:pt x="1178016" y="499411"/>
                </a:cubicBezTo>
                <a:cubicBezTo>
                  <a:pt x="1104477" y="473069"/>
                  <a:pt x="1042828" y="431177"/>
                  <a:pt x="993070" y="373735"/>
                </a:cubicBezTo>
                <a:lnTo>
                  <a:pt x="993070" y="433555"/>
                </a:lnTo>
                <a:cubicBezTo>
                  <a:pt x="993070" y="488435"/>
                  <a:pt x="970203" y="516973"/>
                  <a:pt x="924469" y="519168"/>
                </a:cubicBezTo>
                <a:cubicBezTo>
                  <a:pt x="902517" y="520632"/>
                  <a:pt x="875077" y="521546"/>
                  <a:pt x="842149" y="521912"/>
                </a:cubicBezTo>
                <a:cubicBezTo>
                  <a:pt x="836660" y="494472"/>
                  <a:pt x="831172" y="471056"/>
                  <a:pt x="825684" y="451665"/>
                </a:cubicBezTo>
                <a:cubicBezTo>
                  <a:pt x="851295" y="453495"/>
                  <a:pt x="871052" y="454226"/>
                  <a:pt x="884955" y="453861"/>
                </a:cubicBezTo>
                <a:cubicBezTo>
                  <a:pt x="906907" y="453861"/>
                  <a:pt x="917883" y="442153"/>
                  <a:pt x="917883" y="418737"/>
                </a:cubicBezTo>
                <a:lnTo>
                  <a:pt x="917883" y="390748"/>
                </a:lnTo>
                <a:cubicBezTo>
                  <a:pt x="835197" y="433555"/>
                  <a:pt x="768426" y="469593"/>
                  <a:pt x="717570" y="498862"/>
                </a:cubicBezTo>
                <a:lnTo>
                  <a:pt x="681349" y="426420"/>
                </a:lnTo>
                <a:cubicBezTo>
                  <a:pt x="725253" y="408127"/>
                  <a:pt x="766962" y="389651"/>
                  <a:pt x="806476" y="370991"/>
                </a:cubicBezTo>
                <a:cubicBezTo>
                  <a:pt x="776475" y="342453"/>
                  <a:pt x="748669" y="318489"/>
                  <a:pt x="723058" y="299098"/>
                </a:cubicBezTo>
                <a:lnTo>
                  <a:pt x="754340" y="262877"/>
                </a:lnTo>
                <a:lnTo>
                  <a:pt x="683544" y="262877"/>
                </a:lnTo>
                <a:lnTo>
                  <a:pt x="683544" y="198667"/>
                </a:lnTo>
                <a:lnTo>
                  <a:pt x="1074292" y="198667"/>
                </a:lnTo>
                <a:lnTo>
                  <a:pt x="1074292" y="161897"/>
                </a:lnTo>
                <a:lnTo>
                  <a:pt x="748303" y="161897"/>
                </a:lnTo>
                <a:lnTo>
                  <a:pt x="748303" y="100980"/>
                </a:lnTo>
                <a:lnTo>
                  <a:pt x="1074292" y="100980"/>
                </a:lnTo>
                <a:lnTo>
                  <a:pt x="1074292" y="64210"/>
                </a:lnTo>
                <a:lnTo>
                  <a:pt x="729095" y="64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68578" tIns="34289" rIns="68578" bIns="34289" numCol="1" spcCol="0" rtlCol="0" fromWordArt="0" anchor="t" anchorCtr="0" forceAA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多卷积核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BD027B-D890-FE41-B726-46B25E705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01" y="541799"/>
            <a:ext cx="63119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91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Hans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多卷积核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4BB87F-C5CD-4441-99E3-67AAB6A23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2552700"/>
            <a:ext cx="9359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48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卷积层的映射关系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F36162-68E6-534D-8C3F-9C0DF5C7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20800"/>
            <a:ext cx="89535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9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9703F7-C7F6-C44D-BE2F-36B2232E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45157"/>
            <a:ext cx="9398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8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Hans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其他卷积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278635-2953-8246-B1C4-40575DB8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62150"/>
            <a:ext cx="899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2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其他卷积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A840F-69F2-0648-A6EF-11BA850C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190750"/>
            <a:ext cx="9385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29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C6140F-4786-FB4A-9CBF-BAEFE351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70050"/>
            <a:ext cx="9410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463C-57DF-724F-9857-33632A97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270659"/>
            <a:ext cx="9537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04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3F07E-06A9-DC40-9CD7-2C209FD2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651000"/>
            <a:ext cx="9359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4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2E24CA-A630-A843-A889-C43ACD51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612900"/>
            <a:ext cx="9245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个人简介</a:t>
            </a:r>
          </a:p>
        </p:txBody>
      </p:sp>
    </p:spTree>
    <p:extLst>
      <p:ext uri="{BB962C8B-B14F-4D97-AF65-F5344CB8AC3E}">
        <p14:creationId xmlns:p14="http://schemas.microsoft.com/office/powerpoint/2010/main" val="1580058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激活函数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2619C-FF00-784D-95F3-49850846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95" y="1270659"/>
            <a:ext cx="9245600" cy="1587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BAD5C-9D32-3D4D-B624-6345223E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95" y="3002244"/>
            <a:ext cx="9194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5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池化层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018887-CE00-6C49-B4FE-3832415D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568450"/>
            <a:ext cx="9309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池化层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46947F-D7DB-564F-BBB7-A4835A68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419350"/>
            <a:ext cx="9486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7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全连接层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ECDAA6-1FEA-2444-8DE6-16A0D7CC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736850"/>
            <a:ext cx="9486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输出层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56A59A-E9DA-2841-A30C-316BFF29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1321044"/>
            <a:ext cx="9728200" cy="2324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C20BAA-E28D-0B4F-86B5-F0A74B62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488410"/>
            <a:ext cx="9779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神经网络的训练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C3E88-765C-C143-8A1B-408E8EA9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879600"/>
            <a:ext cx="94361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神经网络的训练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E425C5-454B-3A49-B203-369AFD15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155700"/>
            <a:ext cx="9499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池化层的训练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F5F27D-71D7-AB4C-BE1A-7CDC23A5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047750"/>
            <a:ext cx="94361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71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池化层的训练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548AB3-4B67-5647-A3A1-8C46C07C2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87500"/>
            <a:ext cx="9575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8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卷积层的训练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0609D3-1258-CA41-86F6-152DCB1C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05" y="1126574"/>
            <a:ext cx="9601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321044"/>
            <a:ext cx="10766962" cy="542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刘洋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Datawhale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成员</a:t>
            </a: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西安交大本科数学试验班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 marL="285750" indent="-285750"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中科院数学与系统科学研究院硕博连读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pPr>
              <a:spcAft>
                <a:spcPts val="300"/>
              </a:spcAft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水很深的深度学习理论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负责人、核心贡献者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深入浅出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核心贡献者、助教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图神经网络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《Big Data》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altLang="zh-CN" sz="2400" u="sng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Blog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zh-CN" altLang="e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www.zhihu.com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/people/ming-ren-19-34</a:t>
            </a:r>
          </a:p>
          <a:p>
            <a:pPr lvl="1"/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	        https://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github.com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/</a:t>
            </a:r>
            <a:r>
              <a:rPr lang="en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-yang-maker</a:t>
            </a:r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Email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：</a:t>
            </a:r>
            <a:r>
              <a:rPr lang="e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liuyang2020@amss.ac.cn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  <a:p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2CD3DB-31CE-A048-A9E6-B1372214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346" y="642552"/>
            <a:ext cx="3580370" cy="35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6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573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卷积层的训练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95FEF8-1FBF-CF42-9FA3-7F3D618E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98" y="1270659"/>
            <a:ext cx="65405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0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课程团队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7BA9E2-6C5F-5D4A-9609-12E6B1EE66E3}"/>
              </a:ext>
            </a:extLst>
          </p:cNvPr>
          <p:cNvSpPr txBox="1"/>
          <p:nvPr/>
        </p:nvSpPr>
        <p:spPr>
          <a:xfrm>
            <a:off x="855024" y="1182791"/>
            <a:ext cx="9092541" cy="1884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谢文睿、司玉鑫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课程开发团队：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9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欢迎反馈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C7870B-D965-D342-8E3C-F05753D9E7D1}"/>
              </a:ext>
            </a:extLst>
          </p:cNvPr>
          <p:cNvSpPr txBox="1"/>
          <p:nvPr/>
        </p:nvSpPr>
        <p:spPr>
          <a:xfrm>
            <a:off x="740228" y="1465129"/>
            <a:ext cx="1007193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感谢大家的陪伴，愿有所得！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参加十一月组队学习课程，继续解锁后续关卡！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进阶、专题部分已经基本制作完成，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点个星星不迷路！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Aft>
                <a:spcPts val="1800"/>
              </a:spcAft>
              <a:buFont typeface="Wingdings" pitchFamily="2" charset="2"/>
              <a:buChar char="ü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直播团队辛苦了，一键三连鼓励他！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9DDE83-6279-4947-8077-49391F5B9EDE}"/>
              </a:ext>
            </a:extLst>
          </p:cNvPr>
          <p:cNvSpPr/>
          <p:nvPr/>
        </p:nvSpPr>
        <p:spPr>
          <a:xfrm>
            <a:off x="855024" y="4065842"/>
            <a:ext cx="672447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课程主页：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github.com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datawhalechina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/unusual-deep-learning</a:t>
            </a:r>
          </a:p>
          <a:p>
            <a:pPr>
              <a:spcAft>
                <a:spcPts val="1200"/>
              </a:spcAft>
            </a:pP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104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Q&amp;A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6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02C279C-2206-AD49-9D4A-57F87DCC2FEE}"/>
              </a:ext>
            </a:extLst>
          </p:cNvPr>
          <p:cNvSpPr txBox="1"/>
          <p:nvPr/>
        </p:nvSpPr>
        <p:spPr>
          <a:xfrm>
            <a:off x="1500249" y="2721114"/>
            <a:ext cx="9191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卷积</a:t>
            </a:r>
          </a:p>
        </p:txBody>
      </p:sp>
    </p:spTree>
    <p:extLst>
      <p:ext uri="{BB962C8B-B14F-4D97-AF65-F5344CB8AC3E}">
        <p14:creationId xmlns:p14="http://schemas.microsoft.com/office/powerpoint/2010/main" val="170900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FF3F08-B7B1-F44E-9029-66915632823F}"/>
              </a:ext>
            </a:extLst>
          </p:cNvPr>
          <p:cNvSpPr txBox="1"/>
          <p:nvPr/>
        </p:nvSpPr>
        <p:spPr>
          <a:xfrm>
            <a:off x="740228" y="1465129"/>
            <a:ext cx="1076696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第二部分：卷积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16992A-5F92-D242-84ED-641575F69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9" y="2384741"/>
            <a:ext cx="9486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640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B34B6A-485E-0144-8F55-49CF1865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9" y="3457575"/>
            <a:ext cx="8610600" cy="1714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2232DB-6D9D-2547-9817-0DD355D7132F}"/>
              </a:ext>
            </a:extLst>
          </p:cNvPr>
          <p:cNvSpPr txBox="1"/>
          <p:nvPr/>
        </p:nvSpPr>
        <p:spPr>
          <a:xfrm>
            <a:off x="740228" y="134286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卷积形式</a:t>
            </a:r>
          </a:p>
        </p:txBody>
      </p:sp>
    </p:spTree>
    <p:extLst>
      <p:ext uri="{BB962C8B-B14F-4D97-AF65-F5344CB8AC3E}">
        <p14:creationId xmlns:p14="http://schemas.microsoft.com/office/powerpoint/2010/main" val="263694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卷积的应用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4D66D-9FDB-9445-8A63-2CC59A848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603500"/>
            <a:ext cx="8267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4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13F8F8-854E-0D4A-8FF2-CC6F809FDF12}"/>
              </a:ext>
            </a:extLst>
          </p:cNvPr>
          <p:cNvSpPr txBox="1"/>
          <p:nvPr/>
        </p:nvSpPr>
        <p:spPr>
          <a:xfrm>
            <a:off x="855024" y="736269"/>
            <a:ext cx="1935678" cy="53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3AF288-DC77-A144-AD7D-2BD4EC0110C0}"/>
              </a:ext>
            </a:extLst>
          </p:cNvPr>
          <p:cNvSpPr txBox="1"/>
          <p:nvPr/>
        </p:nvSpPr>
        <p:spPr>
          <a:xfrm>
            <a:off x="740228" y="541799"/>
            <a:ext cx="404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kumimoji="1" lang="en-US" altLang="zh-Han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滤波器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669D3A-588E-FD41-A8D4-563910C1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39850"/>
            <a:ext cx="95504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38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2|KeepOriginal|True|Content|None|"/>
  <p:tag name="PA" val="v5.2.6"/>
  <p:tag name="RESOURCELIBID_SMARTLAYOUT" val="556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Subtitle|None|"/>
  <p:tag name="PA" val="v5.2.6"/>
  <p:tag name="RESOURCELIBID_SMARTLAYOUT" val="5560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  <p:tag name="SMARTLAYOUT_SHAPETYPE" val="Ornament"/>
  <p:tag name="RESOURCELIBID_SMARTLAYOUT" val="55607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4269</TotalTime>
  <Words>353</Words>
  <Application>Microsoft Macintosh PowerPoint</Application>
  <PresentationFormat>宽屏</PresentationFormat>
  <Paragraphs>80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等线</vt:lpstr>
      <vt:lpstr>等线 Light</vt:lpstr>
      <vt:lpstr>Microsoft YaHei</vt:lpstr>
      <vt:lpstr>Microsoft YaHei</vt:lpstr>
      <vt:lpstr>Weibei SC</vt:lpstr>
      <vt:lpstr>Arial</vt:lpstr>
      <vt:lpstr>Calibri</vt:lpstr>
      <vt:lpstr>Calibri Light</vt:lpstr>
      <vt:lpstr>Times New Roman</vt:lpstr>
      <vt:lpstr>Wingdings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Jiaqi</dc:creator>
  <cp:lastModifiedBy>Microsoft Office 用户</cp:lastModifiedBy>
  <cp:revision>180</cp:revision>
  <dcterms:created xsi:type="dcterms:W3CDTF">2021-09-12T10:26:08Z</dcterms:created>
  <dcterms:modified xsi:type="dcterms:W3CDTF">2021-11-17T08:25:51Z</dcterms:modified>
</cp:coreProperties>
</file>